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2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4/20/2020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706" y="4983888"/>
            <a:ext cx="7772400" cy="1463040"/>
          </a:xfrm>
        </p:spPr>
        <p:txBody>
          <a:bodyPr/>
          <a:lstStyle/>
          <a:p>
            <a:r>
              <a:rPr lang="af-ZA" dirty="0" smtClean="0"/>
              <a:t>Welcome to week 2</a:t>
            </a:r>
            <a:endParaRPr lang="af-ZA" dirty="0"/>
          </a:p>
        </p:txBody>
      </p:sp>
      <p:sp>
        <p:nvSpPr>
          <p:cNvPr id="4" name="TextBox 3"/>
          <p:cNvSpPr txBox="1"/>
          <p:nvPr/>
        </p:nvSpPr>
        <p:spPr>
          <a:xfrm>
            <a:off x="8467106" y="4969600"/>
            <a:ext cx="3724894" cy="1477328"/>
          </a:xfrm>
          <a:prstGeom prst="rect">
            <a:avLst/>
          </a:prstGeom>
          <a:noFill/>
        </p:spPr>
        <p:txBody>
          <a:bodyPr wrap="square" rtlCol="0">
            <a:spAutoFit/>
          </a:bodyPr>
          <a:lstStyle/>
          <a:p>
            <a:r>
              <a:rPr lang="af-ZA" dirty="0" smtClean="0"/>
              <a:t>I hope you all had a blessed weekend.</a:t>
            </a:r>
          </a:p>
          <a:p>
            <a:endParaRPr lang="af-ZA" dirty="0"/>
          </a:p>
          <a:p>
            <a:r>
              <a:rPr lang="af-ZA" dirty="0" smtClean="0"/>
              <a:t>Please remember to send me lastweek’s work before the end of the day please.</a:t>
            </a:r>
            <a:endParaRPr lang="af-ZA" dirty="0"/>
          </a:p>
        </p:txBody>
      </p:sp>
    </p:spTree>
    <p:extLst>
      <p:ext uri="{BB962C8B-B14F-4D97-AF65-F5344CB8AC3E}">
        <p14:creationId xmlns:p14="http://schemas.microsoft.com/office/powerpoint/2010/main" val="415646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f-ZA" dirty="0" smtClean="0"/>
              <a:t>Week 1</a:t>
            </a:r>
            <a:endParaRPr lang="af-ZA" dirty="0"/>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af-ZA" dirty="0" smtClean="0"/>
              <a:t>Last week I ask you to to do the two first pages of the Math book and the English book, and the entire Learning file.</a:t>
            </a:r>
          </a:p>
          <a:p>
            <a:pPr>
              <a:buFont typeface="Arial" panose="020B0604020202020204" pitchFamily="34" charset="0"/>
              <a:buChar char="•"/>
            </a:pPr>
            <a:r>
              <a:rPr lang="af-ZA" dirty="0" smtClean="0"/>
              <a:t>You did the letter (l) and (h) with the number (0) and (1).</a:t>
            </a:r>
          </a:p>
          <a:p>
            <a:pPr>
              <a:buFont typeface="Arial" panose="020B0604020202020204" pitchFamily="34" charset="0"/>
              <a:buChar char="•"/>
            </a:pPr>
            <a:r>
              <a:rPr lang="af-ZA" dirty="0" smtClean="0"/>
              <a:t>Please rember tolet your child count to 50, do colours, sing the althabet, month of the year, days of the week,seasons and shapes. </a:t>
            </a:r>
          </a:p>
          <a:p>
            <a:pPr>
              <a:buFont typeface="Arial" panose="020B0604020202020204" pitchFamily="34" charset="0"/>
              <a:buChar char="•"/>
            </a:pPr>
            <a:r>
              <a:rPr lang="af-ZA" dirty="0" smtClean="0"/>
              <a:t>If your child is busy doing the above mention, please let them take their finger and put their finger on the number 1,2,3, etc (the number chart is in the learning file) while counting, singing (alphabet, days of the week, month of the year, seasons and shapes).</a:t>
            </a:r>
          </a:p>
          <a:p>
            <a:pPr>
              <a:buFont typeface="Arial" panose="020B0604020202020204" pitchFamily="34" charset="0"/>
              <a:buChar char="•"/>
            </a:pPr>
            <a:r>
              <a:rPr lang="af-ZA" dirty="0" smtClean="0"/>
              <a:t>The colours, you can ask your child to show you something that is for example brown, of they must get out their brown cryon.</a:t>
            </a:r>
            <a:endParaRPr lang="af-ZA" dirty="0"/>
          </a:p>
        </p:txBody>
      </p:sp>
      <p:pic>
        <p:nvPicPr>
          <p:cNvPr id="4" name="Picture 3"/>
          <p:cNvPicPr>
            <a:picLocks noChangeAspect="1"/>
          </p:cNvPicPr>
          <p:nvPr/>
        </p:nvPicPr>
        <p:blipFill>
          <a:blip r:embed="rId2"/>
          <a:stretch>
            <a:fillRect/>
          </a:stretch>
        </p:blipFill>
        <p:spPr>
          <a:xfrm>
            <a:off x="8500056" y="162257"/>
            <a:ext cx="3592670" cy="2023159"/>
          </a:xfrm>
          <a:prstGeom prst="rect">
            <a:avLst/>
          </a:prstGeom>
        </p:spPr>
      </p:pic>
    </p:spTree>
    <p:extLst>
      <p:ext uri="{BB962C8B-B14F-4D97-AF65-F5344CB8AC3E}">
        <p14:creationId xmlns:p14="http://schemas.microsoft.com/office/powerpoint/2010/main" val="3472340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f-ZA" dirty="0" smtClean="0"/>
              <a:t>Week 2</a:t>
            </a:r>
            <a:endParaRPr lang="af-ZA"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af-ZA" dirty="0" smtClean="0"/>
              <a:t>Please remember to do the learning file and video every day !!</a:t>
            </a:r>
          </a:p>
          <a:p>
            <a:pPr>
              <a:buFont typeface="Wingdings" panose="05000000000000000000" pitchFamily="2" charset="2"/>
              <a:buChar char="ü"/>
            </a:pPr>
            <a:r>
              <a:rPr lang="af-ZA" dirty="0" smtClean="0"/>
              <a:t>Last week I saw everyone is going on well, and that is the reason why this week is a bit busyer.</a:t>
            </a:r>
          </a:p>
          <a:p>
            <a:pPr>
              <a:buFont typeface="Wingdings" panose="05000000000000000000" pitchFamily="2" charset="2"/>
              <a:buChar char="ü"/>
            </a:pPr>
            <a:r>
              <a:rPr lang="af-ZA" dirty="0" smtClean="0"/>
              <a:t>I want you to please do the entire Math, English and Learning file everyday.</a:t>
            </a:r>
          </a:p>
        </p:txBody>
      </p:sp>
    </p:spTree>
    <p:extLst>
      <p:ext uri="{BB962C8B-B14F-4D97-AF65-F5344CB8AC3E}">
        <p14:creationId xmlns:p14="http://schemas.microsoft.com/office/powerpoint/2010/main" val="1580066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f-ZA" dirty="0" smtClean="0"/>
              <a:t>Videos</a:t>
            </a:r>
            <a:endParaRPr lang="af-ZA"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af-ZA" dirty="0" smtClean="0"/>
              <a:t>Please see videos attach , I know it is a lot of videos, but please watch.</a:t>
            </a:r>
          </a:p>
          <a:p>
            <a:pPr>
              <a:buFont typeface="Wingdings" panose="05000000000000000000" pitchFamily="2" charset="2"/>
              <a:buChar char="v"/>
            </a:pPr>
            <a:r>
              <a:rPr lang="af-ZA" dirty="0" smtClean="0"/>
              <a:t>Please send me last week works !!</a:t>
            </a:r>
          </a:p>
          <a:p>
            <a:pPr>
              <a:buFont typeface="Wingdings" panose="05000000000000000000" pitchFamily="2" charset="2"/>
              <a:buChar char="v"/>
            </a:pPr>
            <a:endParaRPr lang="af-ZA" dirty="0"/>
          </a:p>
          <a:p>
            <a:pPr>
              <a:buFont typeface="Wingdings" panose="05000000000000000000" pitchFamily="2" charset="2"/>
              <a:buChar char="v"/>
            </a:pPr>
            <a:r>
              <a:rPr lang="af-ZA" dirty="0" smtClean="0"/>
              <a:t>Have a blessed day, and enjoy the work.</a:t>
            </a:r>
          </a:p>
          <a:p>
            <a:pPr>
              <a:buFont typeface="Wingdings" panose="05000000000000000000" pitchFamily="2" charset="2"/>
              <a:buChar char="v"/>
            </a:pPr>
            <a:r>
              <a:rPr lang="af-ZA" smtClean="0"/>
              <a:t>Stay safe, stay home.</a:t>
            </a:r>
            <a:endParaRPr lang="af-ZA" dirty="0"/>
          </a:p>
        </p:txBody>
      </p:sp>
    </p:spTree>
    <p:extLst>
      <p:ext uri="{BB962C8B-B14F-4D97-AF65-F5344CB8AC3E}">
        <p14:creationId xmlns:p14="http://schemas.microsoft.com/office/powerpoint/2010/main" val="13872233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143</TotalTime>
  <Words>285</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Tw Cen MT</vt:lpstr>
      <vt:lpstr>Tw Cen MT Condensed</vt:lpstr>
      <vt:lpstr>Wingdings</vt:lpstr>
      <vt:lpstr>Wingdings 3</vt:lpstr>
      <vt:lpstr>Integral</vt:lpstr>
      <vt:lpstr>Welcome to week 2</vt:lpstr>
      <vt:lpstr>Week 1</vt:lpstr>
      <vt:lpstr>Week 2</vt:lpstr>
      <vt:lpstr>Videos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week 2</dc:title>
  <dc:creator>Marine Swanepoel</dc:creator>
  <cp:lastModifiedBy>Marine Swanepoel</cp:lastModifiedBy>
  <cp:revision>9</cp:revision>
  <dcterms:created xsi:type="dcterms:W3CDTF">2020-04-20T06:20:31Z</dcterms:created>
  <dcterms:modified xsi:type="dcterms:W3CDTF">2020-04-20T08:43:34Z</dcterms:modified>
</cp:coreProperties>
</file>