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2"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f-ZA" dirty="0" smtClean="0"/>
              <a:t>Week 3</a:t>
            </a:r>
            <a:endParaRPr lang="af-ZA" dirty="0"/>
          </a:p>
        </p:txBody>
      </p:sp>
      <p:sp>
        <p:nvSpPr>
          <p:cNvPr id="3" name="Subtitle 2"/>
          <p:cNvSpPr>
            <a:spLocks noGrp="1"/>
          </p:cNvSpPr>
          <p:nvPr>
            <p:ph type="subTitle" idx="1"/>
          </p:nvPr>
        </p:nvSpPr>
        <p:spPr/>
        <p:txBody>
          <a:bodyPr/>
          <a:lstStyle/>
          <a:p>
            <a:r>
              <a:rPr lang="af-ZA" dirty="0" smtClean="0"/>
              <a:t>Good day to all my parents.</a:t>
            </a:r>
          </a:p>
          <a:p>
            <a:r>
              <a:rPr lang="af-ZA" dirty="0" smtClean="0"/>
              <a:t>Thank you for everyone’s hard work and patience.</a:t>
            </a:r>
            <a:endParaRPr lang="af-ZA" dirty="0"/>
          </a:p>
        </p:txBody>
      </p:sp>
    </p:spTree>
    <p:extLst>
      <p:ext uri="{BB962C8B-B14F-4D97-AF65-F5344CB8AC3E}">
        <p14:creationId xmlns:p14="http://schemas.microsoft.com/office/powerpoint/2010/main" val="370329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5882425"/>
          </a:xfrm>
        </p:spPr>
        <p:txBody>
          <a:bodyPr>
            <a:normAutofit/>
          </a:bodyPr>
          <a:lstStyle/>
          <a:p>
            <a:r>
              <a:rPr lang="en-ZA" dirty="0" smtClean="0"/>
              <a:t>Please remember to send me week 2’s work today.</a:t>
            </a:r>
          </a:p>
          <a:p>
            <a:r>
              <a:rPr lang="en-ZA" dirty="0" smtClean="0"/>
              <a:t>Please do the work with your child, and help him/her, if the child is going to learn the wrong way he or she is going to do it wrong for the rest of his or her life.</a:t>
            </a:r>
          </a:p>
          <a:p>
            <a:r>
              <a:rPr lang="en-ZA" dirty="0" smtClean="0"/>
              <a:t>I’m giving feedback, for your child to learn the right ways of doing things, for example: Writing the number 8.</a:t>
            </a:r>
          </a:p>
          <a:p>
            <a:r>
              <a:rPr lang="en-ZA" dirty="0" smtClean="0"/>
              <a:t>If I am giving feedback please focus on the feedback and make sure your child is going it right.</a:t>
            </a:r>
          </a:p>
          <a:p>
            <a:r>
              <a:rPr lang="en-ZA" dirty="0" smtClean="0"/>
              <a:t>An example : If you see your child is making a number 8 on the wrong way, please show them my video and make sure your child is exercising the number more than the numbers or alphabet they are getting right.</a:t>
            </a:r>
            <a:endParaRPr lang="en-ZA" dirty="0"/>
          </a:p>
        </p:txBody>
      </p:sp>
      <p:pic>
        <p:nvPicPr>
          <p:cNvPr id="4" name="Picture 3"/>
          <p:cNvPicPr>
            <a:picLocks noChangeAspect="1"/>
          </p:cNvPicPr>
          <p:nvPr/>
        </p:nvPicPr>
        <p:blipFill rotWithShape="1">
          <a:blip r:embed="rId2"/>
          <a:srcRect l="5788" t="15593" r="5037" b="6660"/>
          <a:stretch/>
        </p:blipFill>
        <p:spPr>
          <a:xfrm>
            <a:off x="8976575" y="128788"/>
            <a:ext cx="3078050" cy="1789047"/>
          </a:xfrm>
          <a:prstGeom prst="rect">
            <a:avLst/>
          </a:prstGeom>
        </p:spPr>
      </p:pic>
    </p:spTree>
    <p:extLst>
      <p:ext uri="{BB962C8B-B14F-4D97-AF65-F5344CB8AC3E}">
        <p14:creationId xmlns:p14="http://schemas.microsoft.com/office/powerpoint/2010/main" val="334383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72" t="4759" r="3440"/>
          <a:stretch/>
        </p:blipFill>
        <p:spPr>
          <a:xfrm>
            <a:off x="8422783" y="2395471"/>
            <a:ext cx="3563155" cy="4314422"/>
          </a:xfrm>
        </p:spPr>
      </p:pic>
      <p:sp>
        <p:nvSpPr>
          <p:cNvPr id="6" name="Content Placeholder 2"/>
          <p:cNvSpPr txBox="1">
            <a:spLocks/>
          </p:cNvSpPr>
          <p:nvPr/>
        </p:nvSpPr>
        <p:spPr>
          <a:xfrm>
            <a:off x="0" y="141668"/>
            <a:ext cx="8534400" cy="2704563"/>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ZA" dirty="0" smtClean="0"/>
              <a:t>I am going to send you worksheets, here are some examples, if you can not print it out, please make your own, or just show your kid the photo, and let them do the work on a blank paper.</a:t>
            </a:r>
          </a:p>
          <a:p>
            <a:r>
              <a:rPr lang="en-ZA" dirty="0" smtClean="0"/>
              <a:t>You must do the work, and send it to me, or upload it on the seesaw app, the principal and department of education want to see the work.</a:t>
            </a:r>
          </a:p>
          <a:p>
            <a:r>
              <a:rPr lang="en-ZA" dirty="0"/>
              <a:t>You must please exercise the learning file everyday with the work I am giving.</a:t>
            </a:r>
          </a:p>
          <a:p>
            <a:endParaRPr lang="en-ZA"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0658" r="5428" b="12864"/>
          <a:stretch/>
        </p:blipFill>
        <p:spPr>
          <a:xfrm>
            <a:off x="4361644" y="2511380"/>
            <a:ext cx="2996765" cy="41985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17" y="2511380"/>
            <a:ext cx="3067453" cy="4198513"/>
          </a:xfrm>
          <a:prstGeom prst="rect">
            <a:avLst/>
          </a:prstGeom>
        </p:spPr>
      </p:pic>
    </p:spTree>
    <p:extLst>
      <p:ext uri="{BB962C8B-B14F-4D97-AF65-F5344CB8AC3E}">
        <p14:creationId xmlns:p14="http://schemas.microsoft.com/office/powerpoint/2010/main" val="38227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0"/>
            <a:ext cx="8534400" cy="2395470"/>
          </a:xfrm>
        </p:spPr>
        <p:txBody>
          <a:bodyPr/>
          <a:lstStyle/>
          <a:p>
            <a:r>
              <a:rPr lang="en-ZA" dirty="0" smtClean="0"/>
              <a:t>Here are a example or a worksheet, if you cant print the worksheets, please make your own, for example draw 5 hearts, and let them colour in one, two, three and four. </a:t>
            </a:r>
          </a:p>
          <a:p>
            <a:endParaRPr lang="en-ZA"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5398" t="14126" r="36879" b="15101"/>
          <a:stretch/>
        </p:blipFill>
        <p:spPr bwMode="auto">
          <a:xfrm>
            <a:off x="9002332" y="115911"/>
            <a:ext cx="2977634" cy="616897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35564" t="22955" r="37016" b="6416"/>
          <a:stretch/>
        </p:blipFill>
        <p:spPr bwMode="auto">
          <a:xfrm>
            <a:off x="239423" y="2800145"/>
            <a:ext cx="2613270" cy="3845354"/>
          </a:xfrm>
          <a:prstGeom prst="rect">
            <a:avLst/>
          </a:prstGeom>
          <a:ln>
            <a:noFill/>
          </a:ln>
          <a:extLst>
            <a:ext uri="{53640926-AAD7-44D8-BBD7-CCE9431645EC}">
              <a14:shadowObscured xmlns:a14="http://schemas.microsoft.com/office/drawing/2010/main"/>
            </a:ext>
          </a:extLst>
        </p:spPr>
      </p:pic>
      <p:sp>
        <p:nvSpPr>
          <p:cNvPr id="6" name="Content Placeholder 2"/>
          <p:cNvSpPr txBox="1">
            <a:spLocks/>
          </p:cNvSpPr>
          <p:nvPr/>
        </p:nvSpPr>
        <p:spPr>
          <a:xfrm>
            <a:off x="2930245" y="2800145"/>
            <a:ext cx="4042334"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ZA" dirty="0" smtClean="0"/>
              <a:t>For tracing, you can also draw your own lines, and let your child go over it 5 times, with different colours or the same colour.</a:t>
            </a:r>
          </a:p>
          <a:p>
            <a:endParaRPr lang="en-ZA" dirty="0"/>
          </a:p>
        </p:txBody>
      </p:sp>
    </p:spTree>
    <p:extLst>
      <p:ext uri="{BB962C8B-B14F-4D97-AF65-F5344CB8AC3E}">
        <p14:creationId xmlns:p14="http://schemas.microsoft.com/office/powerpoint/2010/main" val="392891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451" y="1326524"/>
            <a:ext cx="8534400" cy="3615267"/>
          </a:xfrm>
        </p:spPr>
        <p:txBody>
          <a:bodyPr/>
          <a:lstStyle/>
          <a:p>
            <a:r>
              <a:rPr lang="en-ZA" dirty="0" smtClean="0"/>
              <a:t>For a exercise like these you can make a video or use your photo editor to draw lines.</a:t>
            </a:r>
          </a:p>
          <a:p>
            <a:r>
              <a:rPr lang="en-ZA" dirty="0" smtClean="0"/>
              <a:t>I know this is testing your patience, but please we need your child to still learning.</a:t>
            </a:r>
          </a:p>
          <a:p>
            <a:r>
              <a:rPr lang="en-ZA" dirty="0" smtClean="0"/>
              <a:t>I will send a video by showing how to use your photo editor.</a:t>
            </a:r>
            <a:endParaRPr lang="en-ZA" dirty="0"/>
          </a:p>
        </p:txBody>
      </p:sp>
      <p:pic>
        <p:nvPicPr>
          <p:cNvPr id="5" name="Picture 4"/>
          <p:cNvPicPr/>
          <p:nvPr/>
        </p:nvPicPr>
        <p:blipFill rotWithShape="1">
          <a:blip r:embed="rId2">
            <a:extLst>
              <a:ext uri="{28A0092B-C50C-407E-A947-70E740481C1C}">
                <a14:useLocalDpi xmlns:a14="http://schemas.microsoft.com/office/drawing/2010/main" val="0"/>
              </a:ext>
            </a:extLst>
          </a:blip>
          <a:srcRect l="35563" t="19129" r="36684" b="9947"/>
          <a:stretch/>
        </p:blipFill>
        <p:spPr bwMode="auto">
          <a:xfrm>
            <a:off x="8879916" y="218940"/>
            <a:ext cx="3093143" cy="6349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865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smtClean="0"/>
              <a:t>Please let the learners write down the alphabet, and numbers until 20 everyday.</a:t>
            </a:r>
          </a:p>
          <a:p>
            <a:r>
              <a:rPr lang="en-ZA" dirty="0" smtClean="0"/>
              <a:t>Let them put their fingers on the letters and numbers while counting and singing, a child is learning faster while seeing the letters and numbers.</a:t>
            </a:r>
          </a:p>
          <a:p>
            <a:r>
              <a:rPr lang="en-ZA" dirty="0" smtClean="0"/>
              <a:t>If you can not print the alphabet of numbers, you can write it yourself on a plane paper, and your child can work from it.</a:t>
            </a:r>
            <a:endParaRPr lang="en-ZA" dirty="0"/>
          </a:p>
        </p:txBody>
      </p:sp>
      <p:pic>
        <p:nvPicPr>
          <p:cNvPr id="4" name="Picture 3"/>
          <p:cNvPicPr>
            <a:picLocks noChangeAspect="1"/>
          </p:cNvPicPr>
          <p:nvPr/>
        </p:nvPicPr>
        <p:blipFill>
          <a:blip r:embed="rId2"/>
          <a:stretch>
            <a:fillRect/>
          </a:stretch>
        </p:blipFill>
        <p:spPr>
          <a:xfrm>
            <a:off x="6387921" y="3890628"/>
            <a:ext cx="4533363" cy="2715149"/>
          </a:xfrm>
          <a:prstGeom prst="rect">
            <a:avLst/>
          </a:prstGeom>
        </p:spPr>
      </p:pic>
      <p:pic>
        <p:nvPicPr>
          <p:cNvPr id="5" name="Picture 4"/>
          <p:cNvPicPr>
            <a:picLocks noChangeAspect="1"/>
          </p:cNvPicPr>
          <p:nvPr/>
        </p:nvPicPr>
        <p:blipFill>
          <a:blip r:embed="rId3"/>
          <a:stretch>
            <a:fillRect/>
          </a:stretch>
        </p:blipFill>
        <p:spPr>
          <a:xfrm>
            <a:off x="420710" y="3992451"/>
            <a:ext cx="4009623" cy="2506015"/>
          </a:xfrm>
          <a:prstGeom prst="rect">
            <a:avLst/>
          </a:prstGeom>
        </p:spPr>
      </p:pic>
      <p:pic>
        <p:nvPicPr>
          <p:cNvPr id="6" name="Picture 5"/>
          <p:cNvPicPr>
            <a:picLocks noChangeAspect="1"/>
          </p:cNvPicPr>
          <p:nvPr/>
        </p:nvPicPr>
        <p:blipFill>
          <a:blip r:embed="rId4"/>
          <a:stretch>
            <a:fillRect/>
          </a:stretch>
        </p:blipFill>
        <p:spPr>
          <a:xfrm>
            <a:off x="9598848" y="201623"/>
            <a:ext cx="2355514" cy="3288552"/>
          </a:xfrm>
          <a:prstGeom prst="rect">
            <a:avLst/>
          </a:prstGeom>
        </p:spPr>
      </p:pic>
    </p:spTree>
    <p:extLst>
      <p:ext uri="{BB962C8B-B14F-4D97-AF65-F5344CB8AC3E}">
        <p14:creationId xmlns:p14="http://schemas.microsoft.com/office/powerpoint/2010/main" val="19014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ZA" sz="4400" dirty="0" smtClean="0"/>
              <a:t>Thank you for everyone’s efforts and patience.</a:t>
            </a:r>
          </a:p>
          <a:p>
            <a:r>
              <a:rPr lang="en-ZA" sz="4400" dirty="0" smtClean="0"/>
              <a:t>Let us work together to help your child. </a:t>
            </a:r>
            <a:endParaRPr lang="en-ZA" sz="4400" dirty="0"/>
          </a:p>
        </p:txBody>
      </p:sp>
    </p:spTree>
    <p:extLst>
      <p:ext uri="{BB962C8B-B14F-4D97-AF65-F5344CB8AC3E}">
        <p14:creationId xmlns:p14="http://schemas.microsoft.com/office/powerpoint/2010/main" val="30179289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75</TotalTime>
  <Words>453</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Wingdings 3</vt:lpstr>
      <vt:lpstr>Slice</vt:lpstr>
      <vt:lpstr>Week 3</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Marine Swanepoel</dc:creator>
  <cp:lastModifiedBy>Marine Swanepoel</cp:lastModifiedBy>
  <cp:revision>8</cp:revision>
  <dcterms:created xsi:type="dcterms:W3CDTF">2020-04-27T12:55:35Z</dcterms:created>
  <dcterms:modified xsi:type="dcterms:W3CDTF">2020-04-27T14:11:04Z</dcterms:modified>
</cp:coreProperties>
</file>